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65" r:id="rId6"/>
    <p:sldId id="259" r:id="rId7"/>
    <p:sldId id="260" r:id="rId8"/>
    <p:sldId id="261" r:id="rId9"/>
    <p:sldId id="264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CB732E-D79A-46C3-9B92-222E5B8114ED}" type="datetimeFigureOut">
              <a:rPr lang="en-US" smtClean="0"/>
              <a:t>9/14/2015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6200DC-8EDD-4D7B-BC78-34FEF695307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CAcQjRxqFQoTCPHTrYnU7McCFcOsPgodXnQCVQ&amp;url=http://www.shakespeare.nu/&amp;psig=AFQjCNG2sWJHoMS3fRAU2FzAZFCjnM1XOA&amp;ust=144198100484662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source=images&amp;cd=&amp;cad=rja&amp;uact=8&amp;ved=0CAcQjRxqFQoTCPb-zd7N9scCFUMZPgod9E4CMw&amp;url=http%3A%2F%2Fwww.amazon.com%2FGnomeo-Juliet-James-McAvoy%2Fdp%2FB004HO6HXY&amp;bvm=bv.102537793,d.eXY&amp;psig=AFQjCNFfmja4VoUnefN1gim3pEPSVvIxQQ&amp;ust=14423229211134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source=images&amp;cd=&amp;cad=rja&amp;uact=8&amp;ved=0CAcQjRxqFQoTCPe-sYDO9scCFcxwPgodcaIIqw&amp;url=http%3A%2F%2Fwoodlawntheatre.org%2Fwest-side-story&amp;bvm=bv.102537793,d.eXY&amp;psig=AFQjCNHtYyKz9L3h-nsL8jztxSN_uBC4GQ&amp;ust=1442322992079824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oogle.com/url?sa=i&amp;rct=j&amp;q=&amp;esrc=s&amp;source=images&amp;cd=&amp;cad=rja&amp;uact=8&amp;ved=0CAcQjRxqFQoTCJOyufPN9scCFUMdPgod_eIAbA&amp;url=http%3A%2F%2Fwww.rottentomatoes.com%2Fm%2Ftwilight%2F&amp;bvm=bv.102537793,d.eXY&amp;psig=AFQjCNG-01PsmXqkML_tZmKGHBKVXQVokQ&amp;ust=1442322955259132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Lnvys7E9scCFUlyPgodI9gMcQ&amp;url=http%3A%2F%2Fwww.buildenoughbookshelves.com%2F2014_06_01_archive.html&amp;psig=AFQjCNFaej8ztkTj65ZcN85knHox3q03aw&amp;ust=1442320466804888" TargetMode="External"/><Relationship Id="rId2" Type="http://schemas.openxmlformats.org/officeDocument/2006/relationships/hyperlink" Target="https://youtu.be/MFXrAvWpsT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1629" y="2209800"/>
            <a:ext cx="8305800" cy="1143000"/>
          </a:xfrm>
        </p:spPr>
        <p:txBody>
          <a:bodyPr/>
          <a:lstStyle/>
          <a:p>
            <a:r>
              <a:rPr lang="en-US" dirty="0" smtClean="0"/>
              <a:t>Romeo and Juliet</a:t>
            </a:r>
          </a:p>
          <a:p>
            <a:r>
              <a:rPr lang="en-US" dirty="0" smtClean="0"/>
              <a:t>Mrs. Pauline</a:t>
            </a:r>
          </a:p>
          <a:p>
            <a:r>
              <a:rPr lang="en-US" dirty="0" smtClean="0"/>
              <a:t>English 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305800" cy="1981200"/>
          </a:xfrm>
        </p:spPr>
        <p:txBody>
          <a:bodyPr/>
          <a:lstStyle/>
          <a:p>
            <a:r>
              <a:rPr lang="en-US" dirty="0" smtClean="0"/>
              <a:t>Shakespeare and the Elizabethan Time Period</a:t>
            </a:r>
            <a:endParaRPr lang="en-US" dirty="0"/>
          </a:p>
        </p:txBody>
      </p:sp>
      <p:pic>
        <p:nvPicPr>
          <p:cNvPr id="1026" name="Picture 2" descr="http://h24-original.s3.amazonaws.com/154793/15149287-LjtCf.jpg?name=Chandosportr%C3%A4ttet__(f%C3%B6rstora_med_klick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657" y="3680916"/>
            <a:ext cx="2286000" cy="29622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Arthur Brooke</a:t>
            </a:r>
            <a:r>
              <a:rPr lang="en-US" dirty="0"/>
              <a:t>, an English poet, published the </a:t>
            </a:r>
            <a:r>
              <a:rPr lang="en-US" i="1" dirty="0"/>
              <a:t>Tragic Tale of Two Lovers</a:t>
            </a:r>
            <a:r>
              <a:rPr lang="en-US" dirty="0"/>
              <a:t> in 1562, and it was the first recorded version of the story to be set down in English. </a:t>
            </a:r>
            <a:endParaRPr lang="en-US" dirty="0" smtClean="0"/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William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Painter </a:t>
            </a:r>
            <a:r>
              <a:rPr lang="en-US" dirty="0"/>
              <a:t>revamped the story again in 1582, </a:t>
            </a:r>
            <a:endParaRPr lang="en-US" dirty="0" smtClean="0"/>
          </a:p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Lopa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de Vega</a:t>
            </a:r>
            <a:r>
              <a:rPr lang="en-US" dirty="0"/>
              <a:t>, who published a Spanish version of the story eight years later. </a:t>
            </a:r>
            <a:endParaRPr lang="en-US" dirty="0" smtClean="0"/>
          </a:p>
          <a:p>
            <a:r>
              <a:rPr lang="en-US" dirty="0"/>
              <a:t>Shakespeare came across the tale in the early 1590’s, finishing and producing the play near the middle of the same decade.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Romeo and Juliet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3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600200"/>
          </a:xfrm>
        </p:spPr>
        <p:txBody>
          <a:bodyPr/>
          <a:lstStyle/>
          <a:p>
            <a:r>
              <a:rPr lang="en-US" dirty="0" smtClean="0"/>
              <a:t>West Side Story</a:t>
            </a:r>
          </a:p>
          <a:p>
            <a:r>
              <a:rPr lang="en-US" dirty="0" smtClean="0"/>
              <a:t>Twilight</a:t>
            </a:r>
          </a:p>
          <a:p>
            <a:r>
              <a:rPr lang="en-US" dirty="0" err="1" smtClean="0"/>
              <a:t>Gnomeo</a:t>
            </a:r>
            <a:r>
              <a:rPr lang="en-US" dirty="0" smtClean="0"/>
              <a:t> and Juliet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Romeo and Juliet</a:t>
            </a:r>
            <a:endParaRPr lang="en-US" dirty="0"/>
          </a:p>
        </p:txBody>
      </p:sp>
      <p:pic>
        <p:nvPicPr>
          <p:cNvPr id="2050" name="Picture 2" descr="http://ecx.images-amazon.com/images/I/61e9sI3qSb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76600"/>
            <a:ext cx="206311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resizing.flixster.com/asL00rsMdGN4jVCcJjszixF-n6Y=/800x1200/dkpu1ddg7pbsk.cloudfront.net/movie/11/17/44/11174419_or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33725"/>
            <a:ext cx="2093523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oodlawntheatre.org/wp-content/uploads/2014/10/west-side-story-poster-bi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2601044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00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England-world leading commercial and naval power</a:t>
            </a:r>
          </a:p>
          <a:p>
            <a:r>
              <a:rPr lang="en-US" dirty="0" smtClean="0"/>
              <a:t>Ruled by Queen Elizabeth I</a:t>
            </a:r>
          </a:p>
          <a:p>
            <a:r>
              <a:rPr lang="en-US" dirty="0" smtClean="0"/>
              <a:t>London increased by 400% (200,000 people)</a:t>
            </a:r>
          </a:p>
          <a:p>
            <a:r>
              <a:rPr lang="en-US" dirty="0" smtClean="0"/>
              <a:t>English poetry, music, literature</a:t>
            </a:r>
          </a:p>
          <a:p>
            <a:r>
              <a:rPr lang="en-US" dirty="0" smtClean="0"/>
              <a:t>First theaters present</a:t>
            </a:r>
          </a:p>
          <a:p>
            <a:r>
              <a:rPr lang="en-US" dirty="0" smtClean="0"/>
              <a:t>Spanish Armada</a:t>
            </a:r>
          </a:p>
          <a:p>
            <a:r>
              <a:rPr lang="en-US" dirty="0" smtClean="0"/>
              <a:t>Unexplained events are blamed on witchcraft</a:t>
            </a:r>
          </a:p>
          <a:p>
            <a:r>
              <a:rPr lang="en-US" dirty="0" smtClean="0"/>
              <a:t>Inventions</a:t>
            </a:r>
          </a:p>
          <a:p>
            <a:pPr lvl="1"/>
            <a:r>
              <a:rPr lang="en-US" dirty="0" smtClean="0"/>
              <a:t>Printing press, pocket watch, elements of geometry, pencil, bottled beer, telescope, knitting machine, flush toilet, frozen chicken,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Elizabethan 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1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April 23, 1564: died April 23, 1616 @ age of 52</a:t>
            </a:r>
          </a:p>
          <a:p>
            <a:r>
              <a:rPr lang="en-US" dirty="0" smtClean="0"/>
              <a:t>Poor family, no formal education or training</a:t>
            </a:r>
          </a:p>
          <a:p>
            <a:r>
              <a:rPr lang="en-US" dirty="0" smtClean="0"/>
              <a:t>1582: married Anne Hathaway</a:t>
            </a:r>
          </a:p>
          <a:p>
            <a:r>
              <a:rPr lang="en-US" dirty="0" smtClean="0"/>
              <a:t>3 children:  Susanna, </a:t>
            </a:r>
            <a:r>
              <a:rPr lang="en-US" dirty="0" err="1" smtClean="0"/>
              <a:t>Hamnet</a:t>
            </a:r>
            <a:r>
              <a:rPr lang="en-US" dirty="0" smtClean="0"/>
              <a:t>, Judith</a:t>
            </a:r>
            <a:endParaRPr lang="en-US" dirty="0" smtClean="0"/>
          </a:p>
          <a:p>
            <a:r>
              <a:rPr lang="en-US" dirty="0" smtClean="0"/>
              <a:t>Little evidence of theater career between 1592-1594 due to plague</a:t>
            </a:r>
          </a:p>
          <a:p>
            <a:r>
              <a:rPr lang="en-US" dirty="0" smtClean="0"/>
              <a:t>1592:  wrote first plays (Henry VI and Comedy of Errors)</a:t>
            </a:r>
          </a:p>
          <a:p>
            <a:r>
              <a:rPr lang="en-US" dirty="0" smtClean="0"/>
              <a:t>1594: most prolific period-wrote Romeo and Juliet, Midsummer Night’s Dream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Shakespeare and his Theater Career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76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founded Lord Chamberlain’s Men soon became King’s Men (King James)</a:t>
            </a:r>
          </a:p>
          <a:p>
            <a:r>
              <a:rPr lang="en-US" dirty="0" smtClean="0"/>
              <a:t>Funded the Globe Theater</a:t>
            </a:r>
          </a:p>
          <a:p>
            <a:r>
              <a:rPr lang="en-US" dirty="0" smtClean="0"/>
              <a:t>1609-1611-Shakespeare’s sonnets were published</a:t>
            </a:r>
          </a:p>
          <a:p>
            <a:r>
              <a:rPr lang="en-US" dirty="0" smtClean="0"/>
              <a:t>38 plays, 154 sonnets, 2 narrative poems at time of death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Shakespeare and His Theater Career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2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2590800" cy="609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Shakespeare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Shakespeare’s Contributions</a:t>
            </a:r>
            <a:endParaRPr lang="en-US" dirty="0"/>
          </a:p>
        </p:txBody>
      </p:sp>
      <p:pic>
        <p:nvPicPr>
          <p:cNvPr id="1026" name="Picture 2" descr="http://3.bp.blogspot.com/--1kmk_gWWVE/U6Q-e3SpPLI/AAAAAAAAA3w/UIOXkc5FSnA/s1600/shakespeare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3871"/>
            <a:ext cx="4381500" cy="586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Globe Theater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7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impact to daily life</a:t>
            </a:r>
          </a:p>
          <a:p>
            <a:r>
              <a:rPr lang="en-US" dirty="0" smtClean="0"/>
              <a:t>Began with a following of Mary Tudor (Bloody Mary)-Catholicism</a:t>
            </a:r>
          </a:p>
          <a:p>
            <a:r>
              <a:rPr lang="en-US" dirty="0" smtClean="0"/>
              <a:t>Mary died-Elizabeth succeeded to the throne-Protestant</a:t>
            </a:r>
          </a:p>
          <a:p>
            <a:r>
              <a:rPr lang="en-US" dirty="0" smtClean="0"/>
              <a:t>Reigning monarch/patriarch determined religion</a:t>
            </a:r>
            <a:endParaRPr lang="en-US" dirty="0" smtClean="0"/>
          </a:p>
          <a:p>
            <a:r>
              <a:rPr lang="en-US" dirty="0" smtClean="0"/>
              <a:t>1559-Act of Uniformity laws passed which made church mandatory</a:t>
            </a:r>
          </a:p>
          <a:p>
            <a:pPr lvl="1"/>
            <a:r>
              <a:rPr lang="en-US" dirty="0" smtClean="0"/>
              <a:t>Jail, fine, torture</a:t>
            </a:r>
          </a:p>
          <a:p>
            <a:r>
              <a:rPr lang="en-US" dirty="0" smtClean="0"/>
              <a:t>Similar religious beliefs as today (Catholic/Protestant)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47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Arranged to forge </a:t>
            </a:r>
            <a:r>
              <a:rPr lang="en-US" dirty="0" smtClean="0"/>
              <a:t>alliances</a:t>
            </a:r>
          </a:p>
          <a:p>
            <a:r>
              <a:rPr lang="en-US" dirty="0" smtClean="0"/>
              <a:t>Some schooling-tutored at home starting at age 5</a:t>
            </a:r>
          </a:p>
          <a:p>
            <a:r>
              <a:rPr lang="en-US" dirty="0" smtClean="0"/>
              <a:t>“Women in her greatest perfection was made to serve man”</a:t>
            </a:r>
          </a:p>
          <a:p>
            <a:r>
              <a:rPr lang="en-US" dirty="0" smtClean="0"/>
              <a:t>Disobedience was a crime—whipping stool</a:t>
            </a:r>
          </a:p>
          <a:p>
            <a:r>
              <a:rPr lang="en-US" dirty="0" smtClean="0"/>
              <a:t>Music, dancing, languages, etiquette-essential skills</a:t>
            </a:r>
          </a:p>
          <a:p>
            <a:r>
              <a:rPr lang="en-US" dirty="0" smtClean="0"/>
              <a:t>Single women-suspicious-witches</a:t>
            </a:r>
          </a:p>
          <a:p>
            <a:r>
              <a:rPr lang="en-US" dirty="0" smtClean="0"/>
              <a:t>Bring dowry to marriage</a:t>
            </a:r>
          </a:p>
          <a:p>
            <a:r>
              <a:rPr lang="en-US" dirty="0" smtClean="0"/>
              <a:t>Age of consent was 21</a:t>
            </a:r>
          </a:p>
          <a:p>
            <a:r>
              <a:rPr lang="en-US" dirty="0" smtClean="0"/>
              <a:t>3 public announcements before wedding was to be held</a:t>
            </a:r>
          </a:p>
          <a:p>
            <a:r>
              <a:rPr lang="en-US" dirty="0" smtClean="0"/>
              <a:t>Wedding dresses could be any color</a:t>
            </a:r>
          </a:p>
          <a:p>
            <a:r>
              <a:rPr lang="en-US" dirty="0" smtClean="0"/>
              <a:t>Large families were a must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Women:  Courtship </a:t>
            </a:r>
            <a:r>
              <a:rPr lang="en-US" dirty="0" smtClean="0"/>
              <a:t>and Marriage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9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 </a:t>
            </a:r>
            <a:r>
              <a:rPr lang="en-US" dirty="0" smtClean="0"/>
              <a:t>Novelist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Masuccio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Salernitano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is recorded as the first author to set this story down in words around 1476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Romeo and Juliet were named </a:t>
            </a:r>
            <a:r>
              <a:rPr lang="en-US" dirty="0" err="1"/>
              <a:t>Marriotto</a:t>
            </a:r>
            <a:r>
              <a:rPr lang="en-US" dirty="0"/>
              <a:t> and </a:t>
            </a:r>
            <a:r>
              <a:rPr lang="en-US" dirty="0" err="1" smtClean="0"/>
              <a:t>Gianozza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/>
              <a:t>Marriotto</a:t>
            </a:r>
            <a:r>
              <a:rPr lang="en-US" dirty="0"/>
              <a:t> is executed for murdering a member of the noble class and </a:t>
            </a:r>
            <a:r>
              <a:rPr lang="en-US" dirty="0" err="1"/>
              <a:t>Gianozza</a:t>
            </a:r>
            <a:r>
              <a:rPr lang="en-US" dirty="0"/>
              <a:t>, his secret love, dies of desolation and sadness. </a:t>
            </a:r>
            <a:endParaRPr lang="en-US" dirty="0" smtClean="0"/>
          </a:p>
          <a:p>
            <a:pPr lvl="1"/>
            <a:r>
              <a:rPr lang="en-US" dirty="0" smtClean="0"/>
              <a:t>Tale </a:t>
            </a:r>
            <a:r>
              <a:rPr lang="en-US" dirty="0"/>
              <a:t>occurred in Siena, Italy,</a:t>
            </a:r>
            <a:endParaRPr lang="en-US" dirty="0" smtClean="0"/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Luigi da Porto</a:t>
            </a:r>
            <a:r>
              <a:rPr lang="en-US" dirty="0"/>
              <a:t>, who published his version of the story around 1530. </a:t>
            </a:r>
            <a:endParaRPr lang="en-US" dirty="0" smtClean="0"/>
          </a:p>
          <a:p>
            <a:pPr lvl="1"/>
            <a:r>
              <a:rPr lang="en-US" dirty="0"/>
              <a:t>Da Porto changed the names of the characters to </a:t>
            </a:r>
            <a:r>
              <a:rPr lang="en-US" dirty="0" err="1"/>
              <a:t>Romeus</a:t>
            </a:r>
            <a:r>
              <a:rPr lang="en-US" dirty="0"/>
              <a:t> and </a:t>
            </a:r>
            <a:r>
              <a:rPr lang="en-US" dirty="0" err="1"/>
              <a:t>Giulietta</a:t>
            </a:r>
            <a:r>
              <a:rPr lang="en-US" dirty="0"/>
              <a:t>, and fleshed out characters like Mercutio, Tybalt, and the two feuding families. </a:t>
            </a:r>
            <a:endParaRPr lang="en-US" dirty="0" smtClean="0"/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Mateo Bandello </a:t>
            </a:r>
            <a:r>
              <a:rPr lang="en-US" dirty="0"/>
              <a:t>set down yet another version of the tale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Romeo and Juliet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8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4254</TotalTime>
  <Words>541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Shakespeare and the Elizabethan Time Period</vt:lpstr>
      <vt:lpstr>Elizabethan Era</vt:lpstr>
      <vt:lpstr>Shakespeare and his Theater Career</vt:lpstr>
      <vt:lpstr>Shakespeare and His Theater Career</vt:lpstr>
      <vt:lpstr>Shakespeare’s Contributions</vt:lpstr>
      <vt:lpstr>Globe Theater</vt:lpstr>
      <vt:lpstr>Religion</vt:lpstr>
      <vt:lpstr>Women:  Courtship and Marriage</vt:lpstr>
      <vt:lpstr>Origins of Romeo and Juliet</vt:lpstr>
      <vt:lpstr>Origins of Romeo and Juliet</vt:lpstr>
      <vt:lpstr>Impact of Romeo and Juliet</vt:lpstr>
      <vt:lpstr>The End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and the Elizabethan Time Period</dc:title>
  <dc:creator>Pauline, Nicole</dc:creator>
  <cp:lastModifiedBy>Pauline, Nicole</cp:lastModifiedBy>
  <cp:revision>14</cp:revision>
  <dcterms:created xsi:type="dcterms:W3CDTF">2015-09-10T14:14:56Z</dcterms:created>
  <dcterms:modified xsi:type="dcterms:W3CDTF">2015-09-16T13:27:31Z</dcterms:modified>
</cp:coreProperties>
</file>